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95199-DA4A-4129-B231-8999600F36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54454-98D1-42D7-87C2-DCFFC4E55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6BE8A-236B-4E86-BA7A-94F4D179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FB416-761B-4C9A-B77D-3C6280514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D941C-CC22-4ED5-82F6-F56E4ACD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30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EC1CA-C27D-499B-8175-6038520CA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971F23-52CF-4103-AF13-2A2ECB70E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74FFE-41F5-4A84-A23C-5FB72823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40596-038E-4FC3-B8F9-B530540F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D76F9-9B2B-425B-A536-29C68301D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2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2012D3-8387-4E89-964D-DA8F76DAC0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7CE684-F53E-4AE6-92B3-8613F0B11F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4EAFA-8AB7-4290-8E32-520D62248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AE860-41D7-4178-8A53-D497871C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A01EF-7FA1-4BBC-B48F-9AADA2715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0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2676-BB7C-44A1-ADDD-CA2FD821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69A32-6E81-4252-BB6F-532E24D5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484BB-5E64-404B-BC1B-18958E869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663FF-D48F-481C-BBAF-78E035539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E9AC3-C7EC-4355-A842-1E5185311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0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BFF6-E626-4FFA-AED3-C3A1F7525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DD24-EF79-428D-B364-A7AE138F2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76C92-99EA-4E96-ABA8-0DB85019F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22851-06B3-4D89-B78A-A15B70BA6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B298C-9864-4F73-BA52-74CC2ED1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98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27D21-BF67-47DA-9D4E-6EB09C2B8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6EC56-8E24-49C8-8A7E-4699732A7E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455E4-FCF2-4814-A58B-7449E2C7F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9A649-673E-48D9-BF1C-A24407E0A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1AE28-07D6-4D07-817E-2679C3E9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739EA-D63B-4739-9122-B400F58C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62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BE9FB-294E-4304-8991-9C7B6D99F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59BA8-EA27-458B-A787-C9B8082E3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9A547C-8DED-478C-A78F-F3351BA3A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CCD219-D4DA-4800-A859-92EB8F63E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3AD2A-4D85-4D04-B9D2-9365C291F7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C307C6-0C28-447B-8706-F751DB673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DF52AB-E0A2-48CC-8166-1137F0BF9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927418-81DB-4FC5-8D9F-B80E65AA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10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F4052-5F6B-40A7-803C-AB0F12625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240374-7234-4EFE-8809-765861084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DFAE56-2DE7-4F87-9CF3-6CD8B4C2D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CA96FD-E72D-4CA5-A998-8CECBEDF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244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EBCF4B-D9AB-4719-8479-740D5605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6DBD48-1921-4111-8291-ECE287330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5DFD4-1B17-4054-997D-C5A54DECF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73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EBC8E-19EB-43D7-B95C-53728662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014D-0D41-413E-9D9A-5B9DE227D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2192B-82BE-4773-BBF1-76B26834C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7DAC1-353E-4951-BB87-7832FF1C0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78893D-C028-443C-8E8E-6F25F0F08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1219CB-0947-4EA2-8C9D-229FEF83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10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7AB57-4843-4C4D-AD4C-4067C157C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A3C15B-81E0-4F70-A267-5FBE6BEBE3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2CD1D-D886-43AB-B078-79A479DB7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9787F-284E-4FAC-8BBD-65093808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C52C55-D871-4D9A-A330-BDCA3A3BA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C5706-95A1-46C7-9955-4A69BCE01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70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FC1C6F-402C-4EB0-B711-51E51800C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5ACAF-ECBB-4105-8E3A-CB021F743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D442B-A266-497B-B1CD-022B5B3C66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FAB0D-D91E-47A6-912F-EC9883130EEA}" type="datetimeFigureOut">
              <a:rPr lang="en-US" smtClean="0"/>
              <a:t>3/18/2023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97D86-3FBF-4FC0-B773-41A456588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B6120-1FFD-42F5-B009-00AC53A1F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76D1A-16DF-47DE-9AB4-A496E58D49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21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37FF-C0F8-43D2-BDD8-A21063E35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Assignment Two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AE7642-3EFF-4657-A251-E93135016E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Structures and Object-Oriented Programming</a:t>
            </a:r>
          </a:p>
          <a:p>
            <a:endParaRPr lang="en-US" dirty="0"/>
          </a:p>
          <a:p>
            <a:r>
              <a:rPr lang="en-US" dirty="0"/>
              <a:t>Instructor: Sai-Keung Wong</a:t>
            </a:r>
          </a:p>
          <a:p>
            <a:r>
              <a:rPr lang="en-US" dirty="0"/>
              <a:t>National Yang Ming Chiao Tung University</a:t>
            </a:r>
          </a:p>
        </p:txBody>
      </p:sp>
    </p:spTree>
    <p:extLst>
      <p:ext uri="{BB962C8B-B14F-4D97-AF65-F5344CB8AC3E}">
        <p14:creationId xmlns:p14="http://schemas.microsoft.com/office/powerpoint/2010/main" val="228171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F54BD-69CB-48DF-850E-893BA468A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F1A198-433B-4B4F-BC5F-13A33475DF7A}"/>
              </a:ext>
            </a:extLst>
          </p:cNvPr>
          <p:cNvSpPr txBox="1"/>
          <p:nvPr/>
        </p:nvSpPr>
        <p:spPr>
          <a:xfrm>
            <a:off x="355600" y="939800"/>
            <a:ext cx="127323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Top bar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89152B-957F-47DD-82D3-F74A0056D80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92217" y="406400"/>
            <a:ext cx="150783" cy="533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A7BC943-37C0-4B0B-9A0D-114310B0C36C}"/>
              </a:ext>
            </a:extLst>
          </p:cNvPr>
          <p:cNvSpPr txBox="1"/>
          <p:nvPr/>
        </p:nvSpPr>
        <p:spPr>
          <a:xfrm>
            <a:off x="10398066" y="3075057"/>
            <a:ext cx="1626856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Transparency </a:t>
            </a:r>
          </a:p>
          <a:p>
            <a:r>
              <a:rPr lang="en-US" sz="2000" dirty="0"/>
              <a:t>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552569-57BA-447E-A3A9-96317D8F2D31}"/>
              </a:ext>
            </a:extLst>
          </p:cNvPr>
          <p:cNvSpPr txBox="1"/>
          <p:nvPr/>
        </p:nvSpPr>
        <p:spPr>
          <a:xfrm>
            <a:off x="8366066" y="3060700"/>
            <a:ext cx="916789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/>
              <a:t>Color </a:t>
            </a:r>
          </a:p>
          <a:p>
            <a:r>
              <a:rPr lang="en-US" sz="2000"/>
              <a:t>Palette</a:t>
            </a:r>
            <a:endParaRPr lang="en-US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31078A-3134-4731-AF75-1EFA9D2FA61F}"/>
              </a:ext>
            </a:extLst>
          </p:cNvPr>
          <p:cNvCxnSpPr>
            <a:cxnSpLocks/>
          </p:cNvCxnSpPr>
          <p:nvPr/>
        </p:nvCxnSpPr>
        <p:spPr>
          <a:xfrm flipH="1" flipV="1">
            <a:off x="11211494" y="1201410"/>
            <a:ext cx="670792" cy="18736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A458593-79FF-4A87-8E45-F4C3F7432041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824461" y="2477820"/>
            <a:ext cx="496099" cy="5828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BDF22B8-4A35-49B5-BC63-452C48341257}"/>
              </a:ext>
            </a:extLst>
          </p:cNvPr>
          <p:cNvSpPr txBox="1"/>
          <p:nvPr/>
        </p:nvSpPr>
        <p:spPr>
          <a:xfrm>
            <a:off x="8614115" y="4605407"/>
            <a:ext cx="960519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Brush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4397B38-DD26-4D71-BFD8-387CAAADA679}"/>
              </a:ext>
            </a:extLst>
          </p:cNvPr>
          <p:cNvCxnSpPr>
            <a:cxnSpLocks/>
          </p:cNvCxnSpPr>
          <p:nvPr/>
        </p:nvCxnSpPr>
        <p:spPr>
          <a:xfrm flipH="1" flipV="1">
            <a:off x="7553325" y="4495800"/>
            <a:ext cx="1060791" cy="3096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509DEB9-A8E4-4F41-9B03-57615E0C88E0}"/>
              </a:ext>
            </a:extLst>
          </p:cNvPr>
          <p:cNvSpPr txBox="1"/>
          <p:nvPr/>
        </p:nvSpPr>
        <p:spPr>
          <a:xfrm>
            <a:off x="8614115" y="5388343"/>
            <a:ext cx="960519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Mouse </a:t>
            </a:r>
          </a:p>
          <a:p>
            <a:r>
              <a:rPr lang="en-US" sz="2000" dirty="0"/>
              <a:t>cursor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8A85DF9-813D-4A09-99C9-39672F9E8CCA}"/>
              </a:ext>
            </a:extLst>
          </p:cNvPr>
          <p:cNvCxnSpPr>
            <a:cxnSpLocks/>
          </p:cNvCxnSpPr>
          <p:nvPr/>
        </p:nvCxnSpPr>
        <p:spPr>
          <a:xfrm flipH="1" flipV="1">
            <a:off x="7498556" y="4631531"/>
            <a:ext cx="1115560" cy="10486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7A31BCC-5D06-4472-9D92-01CA574F7C5F}"/>
              </a:ext>
            </a:extLst>
          </p:cNvPr>
          <p:cNvSpPr txBox="1"/>
          <p:nvPr/>
        </p:nvSpPr>
        <p:spPr>
          <a:xfrm>
            <a:off x="3508316" y="3091140"/>
            <a:ext cx="127323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Canvas </a:t>
            </a:r>
          </a:p>
        </p:txBody>
      </p:sp>
    </p:spTree>
    <p:extLst>
      <p:ext uri="{BB962C8B-B14F-4D97-AF65-F5344CB8AC3E}">
        <p14:creationId xmlns:p14="http://schemas.microsoft.com/office/powerpoint/2010/main" val="4074495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F54BD-69CB-48DF-850E-893BA468AB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F1A198-433B-4B4F-BC5F-13A33475DF7A}"/>
              </a:ext>
            </a:extLst>
          </p:cNvPr>
          <p:cNvSpPr txBox="1"/>
          <p:nvPr/>
        </p:nvSpPr>
        <p:spPr>
          <a:xfrm>
            <a:off x="355600" y="939800"/>
            <a:ext cx="127323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Top bar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89152B-957F-47DD-82D3-F74A0056D801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992217" y="406400"/>
            <a:ext cx="150783" cy="533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A7BC943-37C0-4B0B-9A0D-114310B0C36C}"/>
              </a:ext>
            </a:extLst>
          </p:cNvPr>
          <p:cNvSpPr txBox="1"/>
          <p:nvPr/>
        </p:nvSpPr>
        <p:spPr>
          <a:xfrm>
            <a:off x="10398066" y="3075057"/>
            <a:ext cx="1626856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Transparency </a:t>
            </a:r>
          </a:p>
          <a:p>
            <a:r>
              <a:rPr lang="en-US" sz="2000" dirty="0"/>
              <a:t>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552569-57BA-447E-A3A9-96317D8F2D31}"/>
              </a:ext>
            </a:extLst>
          </p:cNvPr>
          <p:cNvSpPr txBox="1"/>
          <p:nvPr/>
        </p:nvSpPr>
        <p:spPr>
          <a:xfrm>
            <a:off x="8366066" y="3060700"/>
            <a:ext cx="916789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/>
              <a:t>Color </a:t>
            </a:r>
          </a:p>
          <a:p>
            <a:r>
              <a:rPr lang="en-US" sz="2000"/>
              <a:t>Palette</a:t>
            </a:r>
            <a:endParaRPr lang="en-US" sz="20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31078A-3134-4731-AF75-1EFA9D2FA61F}"/>
              </a:ext>
            </a:extLst>
          </p:cNvPr>
          <p:cNvCxnSpPr>
            <a:cxnSpLocks/>
          </p:cNvCxnSpPr>
          <p:nvPr/>
        </p:nvCxnSpPr>
        <p:spPr>
          <a:xfrm flipH="1" flipV="1">
            <a:off x="11211494" y="1201410"/>
            <a:ext cx="670792" cy="18736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A458593-79FF-4A87-8E45-F4C3F7432041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824461" y="2477820"/>
            <a:ext cx="496099" cy="5828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BDF22B8-4A35-49B5-BC63-452C48341257}"/>
              </a:ext>
            </a:extLst>
          </p:cNvPr>
          <p:cNvSpPr txBox="1"/>
          <p:nvPr/>
        </p:nvSpPr>
        <p:spPr>
          <a:xfrm>
            <a:off x="8614115" y="4605407"/>
            <a:ext cx="960519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Brush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09DEB9-A8E4-4F41-9B03-57615E0C88E0}"/>
              </a:ext>
            </a:extLst>
          </p:cNvPr>
          <p:cNvSpPr txBox="1"/>
          <p:nvPr/>
        </p:nvSpPr>
        <p:spPr>
          <a:xfrm>
            <a:off x="8614115" y="5388343"/>
            <a:ext cx="960519" cy="7078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/>
              <a:t>Mouse </a:t>
            </a:r>
          </a:p>
          <a:p>
            <a:r>
              <a:rPr lang="en-US" sz="2000" dirty="0"/>
              <a:t>cursor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86A96EC-C577-45B1-B933-1D02CAE64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021" t="62127" r="36897" b="30766"/>
          <a:stretch/>
        </p:blipFill>
        <p:spPr>
          <a:xfrm>
            <a:off x="5436077" y="3493483"/>
            <a:ext cx="1814778" cy="177743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3922C5B-7002-43A2-90E1-FD05E28334CE}"/>
              </a:ext>
            </a:extLst>
          </p:cNvPr>
          <p:cNvCxnSpPr>
            <a:cxnSpLocks/>
            <a:stCxn id="24" idx="1"/>
          </p:cNvCxnSpPr>
          <p:nvPr/>
        </p:nvCxnSpPr>
        <p:spPr>
          <a:xfrm flipH="1" flipV="1">
            <a:off x="6534150" y="4805462"/>
            <a:ext cx="2079965" cy="93682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30B526E-C62D-4D25-88CB-57785BA24003}"/>
              </a:ext>
            </a:extLst>
          </p:cNvPr>
          <p:cNvSpPr txBox="1"/>
          <p:nvPr/>
        </p:nvSpPr>
        <p:spPr>
          <a:xfrm>
            <a:off x="3508316" y="3091140"/>
            <a:ext cx="127323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Canvas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F68055-B9AE-492E-B908-5AC00709887C}"/>
              </a:ext>
            </a:extLst>
          </p:cNvPr>
          <p:cNvCxnSpPr>
            <a:cxnSpLocks/>
          </p:cNvCxnSpPr>
          <p:nvPr/>
        </p:nvCxnSpPr>
        <p:spPr>
          <a:xfrm flipH="1" flipV="1">
            <a:off x="6534151" y="4019103"/>
            <a:ext cx="2560223" cy="5814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8435CA7-21DD-40EB-AF4F-B6D70286168D}"/>
              </a:ext>
            </a:extLst>
          </p:cNvPr>
          <p:cNvCxnSpPr>
            <a:cxnSpLocks/>
          </p:cNvCxnSpPr>
          <p:nvPr/>
        </p:nvCxnSpPr>
        <p:spPr>
          <a:xfrm flipH="1" flipV="1">
            <a:off x="7498556" y="4631531"/>
            <a:ext cx="1115560" cy="10486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1C828EF-4BE3-490B-B7DD-0DCB62815A10}"/>
              </a:ext>
            </a:extLst>
          </p:cNvPr>
          <p:cNvSpPr txBox="1"/>
          <p:nvPr/>
        </p:nvSpPr>
        <p:spPr>
          <a:xfrm>
            <a:off x="5642402" y="453994"/>
            <a:ext cx="1555524" cy="16312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Drag this icon to change transparency value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4E500A-6AEF-45E0-B497-7BA0B4FCC1AA}"/>
              </a:ext>
            </a:extLst>
          </p:cNvPr>
          <p:cNvSpPr txBox="1"/>
          <p:nvPr/>
        </p:nvSpPr>
        <p:spPr>
          <a:xfrm>
            <a:off x="5626066" y="2231427"/>
            <a:ext cx="1555524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Drag this icon to change color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B3C1E8B-FB7A-4E5F-9245-2912E41C337A}"/>
              </a:ext>
            </a:extLst>
          </p:cNvPr>
          <p:cNvCxnSpPr>
            <a:cxnSpLocks/>
          </p:cNvCxnSpPr>
          <p:nvPr/>
        </p:nvCxnSpPr>
        <p:spPr>
          <a:xfrm>
            <a:off x="7207020" y="1085536"/>
            <a:ext cx="1022580" cy="1158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C061DF2-601D-48D0-9CD2-C628F4D04A6C}"/>
              </a:ext>
            </a:extLst>
          </p:cNvPr>
          <p:cNvCxnSpPr>
            <a:cxnSpLocks/>
          </p:cNvCxnSpPr>
          <p:nvPr/>
        </p:nvCxnSpPr>
        <p:spPr>
          <a:xfrm flipV="1">
            <a:off x="7181590" y="2477820"/>
            <a:ext cx="1048010" cy="1291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D0A5839-CD85-4982-8173-F73763A6F944}"/>
              </a:ext>
            </a:extLst>
          </p:cNvPr>
          <p:cNvCxnSpPr>
            <a:cxnSpLocks/>
          </p:cNvCxnSpPr>
          <p:nvPr/>
        </p:nvCxnSpPr>
        <p:spPr>
          <a:xfrm flipH="1" flipV="1">
            <a:off x="7705725" y="4648200"/>
            <a:ext cx="1060791" cy="3096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534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w02_01_painter_01">
            <a:hlinkClick r:id="" action="ppaction://media"/>
            <a:extLst>
              <a:ext uri="{FF2B5EF4-FFF2-40B4-BE49-F238E27FC236}">
                <a16:creationId xmlns:a16="http://schemas.microsoft.com/office/drawing/2014/main" id="{301CB28B-56FF-4F99-939D-47F311E3D9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629"/>
          <a:stretch/>
        </p:blipFill>
        <p:spPr>
          <a:xfrm>
            <a:off x="0" y="0"/>
            <a:ext cx="12192000" cy="654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905920-34B4-437A-9136-CF7EB30894AF}"/>
              </a:ext>
            </a:extLst>
          </p:cNvPr>
          <p:cNvSpPr txBox="1"/>
          <p:nvPr/>
        </p:nvSpPr>
        <p:spPr>
          <a:xfrm>
            <a:off x="8369300" y="2609850"/>
            <a:ext cx="364490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Use the mouse and the keyboard to control.</a:t>
            </a:r>
          </a:p>
          <a:p>
            <a:endParaRPr lang="en-US" sz="2400" dirty="0"/>
          </a:p>
          <a:p>
            <a:r>
              <a:rPr lang="en-US" sz="2400" dirty="0"/>
              <a:t>Press the left mouse button while moving the mouse to draw.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FBB161-E184-455C-8B57-80AE489C5780}"/>
              </a:ext>
            </a:extLst>
          </p:cNvPr>
          <p:cNvSpPr txBox="1"/>
          <p:nvPr/>
        </p:nvSpPr>
        <p:spPr>
          <a:xfrm>
            <a:off x="8369300" y="5366503"/>
            <a:ext cx="364490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You can change the brush size and transparency.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490082-2072-473E-9989-9743DE78A94D}"/>
              </a:ext>
            </a:extLst>
          </p:cNvPr>
          <p:cNvSpPr txBox="1"/>
          <p:nvPr/>
        </p:nvSpPr>
        <p:spPr>
          <a:xfrm>
            <a:off x="191911" y="166701"/>
            <a:ext cx="1135760" cy="369332"/>
          </a:xfrm>
          <a:prstGeom prst="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Play video</a:t>
            </a:r>
          </a:p>
        </p:txBody>
      </p:sp>
    </p:spTree>
    <p:extLst>
      <p:ext uri="{BB962C8B-B14F-4D97-AF65-F5344CB8AC3E}">
        <p14:creationId xmlns:p14="http://schemas.microsoft.com/office/powerpoint/2010/main" val="265279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w02_01_painter_02">
            <a:hlinkClick r:id="" action="ppaction://media"/>
            <a:extLst>
              <a:ext uri="{FF2B5EF4-FFF2-40B4-BE49-F238E27FC236}">
                <a16:creationId xmlns:a16="http://schemas.microsoft.com/office/drawing/2014/main" id="{F46960DE-21ED-45C7-A0E6-1CC3CE7063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814"/>
          <a:stretch/>
        </p:blipFill>
        <p:spPr>
          <a:xfrm>
            <a:off x="0" y="0"/>
            <a:ext cx="12192000" cy="6527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905920-34B4-437A-9136-CF7EB30894AF}"/>
              </a:ext>
            </a:extLst>
          </p:cNvPr>
          <p:cNvSpPr txBox="1"/>
          <p:nvPr/>
        </p:nvSpPr>
        <p:spPr>
          <a:xfrm>
            <a:off x="8369300" y="2609850"/>
            <a:ext cx="36449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The program works well even though the brush is at the boundary of the canvas.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AC4065-700B-4309-B79D-1AD8AB8B5073}"/>
              </a:ext>
            </a:extLst>
          </p:cNvPr>
          <p:cNvSpPr txBox="1"/>
          <p:nvPr/>
        </p:nvSpPr>
        <p:spPr>
          <a:xfrm>
            <a:off x="191911" y="166701"/>
            <a:ext cx="1135760" cy="369332"/>
          </a:xfrm>
          <a:prstGeom prst="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Play video</a:t>
            </a:r>
          </a:p>
        </p:txBody>
      </p:sp>
    </p:spTree>
    <p:extLst>
      <p:ext uri="{BB962C8B-B14F-4D97-AF65-F5344CB8AC3E}">
        <p14:creationId xmlns:p14="http://schemas.microsoft.com/office/powerpoint/2010/main" val="2132660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737FF-C0F8-43D2-BDD8-A21063E35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AE7642-3EFF-4657-A251-E93135016E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Structures and Object-Oriented Programming</a:t>
            </a:r>
          </a:p>
          <a:p>
            <a:endParaRPr lang="en-US" dirty="0"/>
          </a:p>
          <a:p>
            <a:r>
              <a:rPr lang="en-US" dirty="0"/>
              <a:t>Instructor: Sai-Keung Wong</a:t>
            </a:r>
          </a:p>
          <a:p>
            <a:r>
              <a:rPr lang="en-US" dirty="0"/>
              <a:t>National Yang Ming Chiao Tung University</a:t>
            </a:r>
          </a:p>
        </p:txBody>
      </p:sp>
    </p:spTree>
    <p:extLst>
      <p:ext uri="{BB962C8B-B14F-4D97-AF65-F5344CB8AC3E}">
        <p14:creationId xmlns:p14="http://schemas.microsoft.com/office/powerpoint/2010/main" val="926841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117</Words>
  <Application>Microsoft Office PowerPoint</Application>
  <PresentationFormat>Widescreen</PresentationFormat>
  <Paragraphs>37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Assignment Two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Two</dc:title>
  <dc:creator>sk w</dc:creator>
  <cp:lastModifiedBy>sk w</cp:lastModifiedBy>
  <cp:revision>23</cp:revision>
  <dcterms:created xsi:type="dcterms:W3CDTF">2023-03-18T03:01:56Z</dcterms:created>
  <dcterms:modified xsi:type="dcterms:W3CDTF">2023-03-18T03:45:35Z</dcterms:modified>
</cp:coreProperties>
</file>

<file path=docProps/thumbnail.jpeg>
</file>